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61" r:id="rId5"/>
    <p:sldId id="258"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5T21:44:14.876"/>
    </inkml:context>
    <inkml:brush xml:id="br0">
      <inkml:brushProperty name="width" value="0.35" units="cm"/>
      <inkml:brushProperty name="height" value="0.35" units="cm"/>
      <inkml:brushProperty name="color" value="#E71224"/>
      <inkml:brushProperty name="ignorePressure" value="1"/>
    </inkml:brush>
  </inkml:definitions>
  <inkml:trace contextRef="#ctx0" brushRef="#br0">0 98,'3'5,"0"-1,0 1,1-1,-1 0,1 0,0 0,0-1,1 1,-1-1,1 0,9 4,0 3,9 7,1-1,-1 1,-1 0,-1 2,-1 0,-1 2,32 41,31 85,-20-34,-23-26,-29-62,22 40,14 14,-11-16,59 79,-79-123,1 0,1-2,0 0,2 0,0-2,0 0,43 23,-37-25,-1-1,2-2,0 0,0-2,0-1,1-1,0-1,0-1,1-2,27-1,91-1,145-5,-264 3,0-1,0-1,0-2,-1 0,0-2,0-1,0-1,38-21,-47 21,-1-1,0-1,0 0,-2-1,1 0,-2-1,0-1,0 0,-1-1,-1 0,-1-1,14-31,-10 17,43-112,-52 132,0 0,0 0,2 0,-1 0,15-17,-13 19,-1 0,-1-1,1 0,-2 0,1-1,6-20,-4-8,-2 0,-2-1,-2 1,-2-1,-5-49,1-13,4 89,0 0,-1 1,-1-1,0 1,-1-1,0 1,-1 0,0 0,-1 0,0 1,-1-1,-1 1,1 1,-2-1,1 1,-2 0,-15-14,1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5T21:44:22.860"/>
    </inkml:context>
    <inkml:brush xml:id="br0">
      <inkml:brushProperty name="width" value="0.35" units="cm"/>
      <inkml:brushProperty name="height" value="0.35" units="cm"/>
      <inkml:brushProperty name="color" value="#E71224"/>
      <inkml:brushProperty name="ignorePressure" value="1"/>
    </inkml:brush>
  </inkml:definitions>
  <inkml:trace contextRef="#ctx0" brushRef="#br0">2365 1484,'-14'-16,"0"0,1-1,0-1,2 0,-15-31,-30-100,44 113,-43-157,0-3,1 51,36 108,-31-47,4 7,36 62,-1 0,0 1,0 0,-1 0,-1 2,-23-21,-87-54,50 39,42 27,0 2,-38-19,54 32,0 0,-1 1,1 0,-1 1,0 1,-1 1,-25-2,-192-19,157 13,-20-5,57 7,-71-4,-281 13,371 0,-1 1,0 0,1 2,-1 0,1 1,0 1,1 1,0 1,-32 17,43-19,1 0,-1 0,1 1,1 0,-1 1,1-1,0 1,1 1,0-1,-6 14,-2 10,-16 56,-1 4,21-69,2 1,0 0,1 0,1 1,-1 33,5 124,2-92,2-49,1-1,11 46,-2-10,-9-55,1 0,0 0,2-1,0 0,1 0,1-1,1 0,1 0,1-1,0-1,1 0,25 25,-30-34,-1 0,1 0,-1 1,11 19,-3 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5T21:44:36.326"/>
    </inkml:context>
    <inkml:brush xml:id="br0">
      <inkml:brushProperty name="width" value="0.35" units="cm"/>
      <inkml:brushProperty name="height" value="0.35" units="cm"/>
      <inkml:brushProperty name="color" value="#E71224"/>
      <inkml:brushProperty name="ignorePressure" value="1"/>
    </inkml:brush>
  </inkml:definitions>
  <inkml:trace contextRef="#ctx0" brushRef="#br0">575 145,'-102'-1,"-115"3,207 0,0 0,0 1,0 0,1 0,-1 1,1 1,0-1,0 2,0-1,-11 10,4-2,0 1,1 0,0 1,-14 21,22-26,1 0,0 1,1 0,0 0,1 1,0-1,1 1,0 0,1 0,-1 20,1 16,6 68,0-43,-3 21,-1-27,2 1,19 108,-8-109,-5-21,28 90,-4-54,-11-32,19 74,8 19,-34-107,-1 0,-2 0,9 54,-17-65,1-1,1 1,1-1,15 35,-15-45,2 0,-1 0,2-1,0 0,1 0,0-1,0-1,16 14,13 8,-18-16,0 1,-1 1,0 0,-2 1,0 1,-2 1,26 44,-33-51,0-1,0 0,1-1,1 0,0-1,1 0,0-1,1 0,0-1,26 15,-11-9,1-1,0-1,2-1,48 13,-40-19,1-1,-1-2,1-2,0-2,49-6,31 1,-72 5,1 1,56-7,-89 4,0-1,0-1,0 0,-1-1,1 0,-1-2,20-10,17-14,-1-2,54-46,-88 64,0-1,-1-1,0 0,-2-1,0 0,-1-1,-1-1,19-41,-29 57,3-11,0 0,2 0,0 1,0 0,2 1,0-1,0 2,17-19,236-235,-254 257,0 0,0-1,-1 0,0 0,-1 0,0-1,-1 0,0 0,0-1,-1 1,-1-1,0 0,-1 0,0 0,-1 0,0 0,-1-1,0 1,-1 0,0 0,-1 0,-1 0,0 0,0 0,-1 1,0-1,-1 1,-10-17,-9-6,-1 1,-37-38,40 49,1-2,0-1,2-1,2 0,-23-42,29 43,-20-43,3 0,-36-138,59 183,0-1,-2 1,-1 0,0 0,-2 1,0 1,-2-1,0 2,-2 0,0 0,-17-18,15 21,-10-12,-1 1,-55-43,71 62,-1 2,0 0,0 1,-1 0,0 0,0 1,0 1,0 1,-1 0,0 0,-21 0,0 1,-7 1,-59-11,88 10,1-1,-1-1,1 0,-1-1,1 0,1-1,-1 0,-19-14,-191-149,207 155,-2 2,0 0,0 2,-1-1,0 2,-1 0,0 2,-26-8,31 12,0 0,0 1,0 1,0 0,0 1,0 0,0 1,0 1,0 0,0 1,1 0,-1 1,-14 7,-6 4,4-1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5T21:44:53.655"/>
    </inkml:context>
    <inkml:brush xml:id="br0">
      <inkml:brushProperty name="width" value="0.35" units="cm"/>
      <inkml:brushProperty name="height" value="0.35" units="cm"/>
      <inkml:brushProperty name="color" value="#E71224"/>
      <inkml:brushProperty name="ignorePressure" value="1"/>
    </inkml:brush>
  </inkml:definitions>
  <inkml:trace contextRef="#ctx0" brushRef="#br0">391 8,'1'0,"1"0,-1 1,0-1,0 1,1-1,-1 1,0 0,0-1,0 1,0 0,0 0,0 0,0 0,0 0,0 0,0 0,0 0,-1 0,1 1,-1-1,1 0,-1 0,1 1,-1-1,1 0,-1 1,0 1,7 46,-7-42,7 79,-11 170,4-254,0 0,0 0,0 0,0 0,0 0,-1 0,1 0,-1 0,0 0,1 0,-1 0,0 0,0 0,0 0,0-1,-1 1,1 0,0-1,-1 1,1-1,-1 0,0 1,1-1,-4 2,4-3,0 0,0 0,1 0,-1 0,0 0,0 0,0 0,0 0,1 0,-1-1,0 1,0 0,0-1,1 1,-1 0,0-1,1 1,-1-1,0 1,1-1,-2-1,-14-27,10-5,1 0,1-1,2 1,2-1,3-36,-1 17,-4 49,-2 15,-11 34,3-7,4-21,-2 0,1-1,-2 0,0 0,-1-1,0 0,-28 22,20-18,1 1,-29 38,32-31,1 1,1 0,1 1,1 1,2 0,1 0,1 1,2 0,-4 36,3 36,7 145,2-108,-3-35,3 119,2-200,1 0,1-1,1 0,1 0,1-1,1 0,0 0,19 26,21 44,-19-35,3 0,2-3,59 68,-71-90,1 3,-1 2,-2 0,30 69,-48-96,0 0,1-1,0 0,0 0,1 0,0-1,1 1,-1-1,1-1,1 0,-1 0,1 0,0-1,0 0,1 0,-1-1,1 0,0-1,0 1,15 1,12 1,1-2,-1-1,1-3,44-3,-42 0,-1 2,67 8,-12 6,0-3,116-3,-196-6,1-1,-1-1,0 0,0-1,1 0,-1-1,0 0,-1-1,1-1,-1 0,23-13,-7 1,0-2,-1 0,-1-2,-1-1,38-43,-40 35,-1-2,-1 0,-2-2,-1 0,-1-1,-2-1,-2 0,-1-1,-2 0,-2-1,5-51,-6 58,0 0,3 0,0 1,2 1,1-1,29-46,24-55,-56 102,0 0,-2-1,-2 0,0 0,2-50,-10-157,-2 91,6-13,-5-168,2 320,0 1,0-1,0 0,-1 0,0 1,0-1,-1 1,0-1,0 1,0 0,-1 0,0 1,0-1,0 1,-1-1,0 2,0-1,0 0,-1 1,1 0,-1 0,0 1,0-1,0 1,-11-3,-14-4,1 2,-2 1,1 1,-45-2,17 1,-449-78,358 54,95 17,-98-10,-102-5,207 23,29 3,-1 0,1-1,1 0,-1-2,1 0,0-2,0 0,-21-13,17 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5T21:45:29.067"/>
    </inkml:context>
    <inkml:brush xml:id="br0">
      <inkml:brushProperty name="width" value="0.05" units="cm"/>
      <inkml:brushProperty name="height" value="0.05" units="cm"/>
      <inkml:brushProperty name="color" value="#E71224"/>
      <inkml:brushProperty name="ignorePressure" value="1"/>
    </inkml:brush>
  </inkml:definitions>
  <inkml:trace contextRef="#ctx0" brushRef="#br0">537 54,'0'-1,"0"0,-1 0,1 0,-1 0,0 0,1 0,-1 0,0 0,0 0,1 0,-1 0,0 0,0 1,0-1,0 0,0 1,0-1,0 1,0-1,0 1,0-1,-1 1,1 0,-2-1,-33-6,31 6,-4 0,0 0,-1 1,1 0,0 1,0 0,-1 0,1 1,0 0,0 1,-12 4,-9 7,-47 29,51-28,-52 24,70-37,-1 1,1 1,1-1,-1 1,0 1,1-1,0 1,0 1,0-1,1 1,0 0,0 1,1-1,-1 1,1 0,1 1,-1-1,1 1,1 0,-1 0,1 0,1 0,0 1,0-1,0 1,0 9,-2 34,3 0,8 90,-7-137,0 0,1 0,0-1,0 1,1 0,-1 0,1-1,0 1,0-1,1 0,-1 0,1 1,0-1,0-1,0 1,0 0,1-1,0 0,-1 0,1 0,1 0,-1-1,0 1,0-1,7 2,8 2,0-1,1-1,0-1,40 2,9 2,-25 0,1-2,-1-1,71-4,-111-1,0 1,-1-1,1 0,0 0,-1-1,0 1,1-1,-1 1,0-1,0 0,0 0,0-1,0 1,0 0,0-1,-1 0,0 0,1 0,-1 0,0 0,0 0,-1 0,1-1,-1 1,1-1,-1 1,0-1,0 1,-1-1,1-5,2-14,-2-1,0 1,-6-44,2 25,4-60,1 68,-2 0,-1 1,-1-1,-2 1,-16-63,18 88,-1 0,-1 0,0 0,0 0,-1 0,0 1,-9-11,-12-7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5T21:45:53.474"/>
    </inkml:context>
    <inkml:brush xml:id="br0">
      <inkml:brushProperty name="width" value="0.35" units="cm"/>
      <inkml:brushProperty name="height" value="0.35" units="cm"/>
      <inkml:brushProperty name="color" value="#E71224"/>
      <inkml:brushProperty name="ignorePressure" value="1"/>
    </inkml:brush>
  </inkml:definitions>
  <inkml:trace contextRef="#ctx0" brushRef="#br0">0 1,'1'6,"0"1,1 0,-1 0,1-1,0 1,1-1,0 0,0 1,0-1,1-1,-1 1,1 0,10 9,7 8,42 33,-53-48,72 67,-2 3,88 113,-76-88,14 16,-86-92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5T21:45:57.662"/>
    </inkml:context>
    <inkml:brush xml:id="br0">
      <inkml:brushProperty name="width" value="0.35" units="cm"/>
      <inkml:brushProperty name="height" value="0.35" units="cm"/>
      <inkml:brushProperty name="color" value="#E71224"/>
      <inkml:brushProperty name="ignorePressure" value="1"/>
    </inkml:brush>
  </inkml:definitions>
  <inkml:trace contextRef="#ctx0" brushRef="#br0">547 0,'-4'6,"0"0,1 0,0 0,0 0,0 1,1-1,-1 1,2 0,-1-1,1 1,0 0,0 0,1 7,-10 46,3-44,0-1,0 1,-2-2,1 1,-2-1,0 0,-15 14,-92 86,92-91,-68 50,73-59,1 0,0 1,1 0,0 2,2 0,0 1,0 1,-15 25,17-17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5T21:46:00.898"/>
    </inkml:context>
    <inkml:brush xml:id="br0">
      <inkml:brushProperty name="width" value="0.35" units="cm"/>
      <inkml:brushProperty name="height" value="0.35" units="cm"/>
      <inkml:brushProperty name="color" value="#E71224"/>
      <inkml:brushProperty name="ignorePressure" value="1"/>
    </inkml:brush>
  </inkml:definitions>
  <inkml:trace contextRef="#ctx0" brushRef="#br0">262 1,'0'12,"0"9,0 9,0 3,0 4,0 0,0 1,0 0,-6-2,-8-6,-8-8,-6-8,-4-7,-2-3,-9-4,-1-1,5-1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5T21:46:03.841"/>
    </inkml:context>
    <inkml:brush xml:id="br0">
      <inkml:brushProperty name="width" value="0.35" units="cm"/>
      <inkml:brushProperty name="height" value="0.35" units="cm"/>
      <inkml:brushProperty name="color" value="#E71224"/>
      <inkml:brushProperty name="ignorePressure" value="1"/>
    </inkml:brush>
  </inkml:definitions>
  <inkml:trace contextRef="#ctx0" brushRef="#br0">0 1,'6'0,"8"0,8 0,6 0,-2 6,1 2,1-1,3 11,2 2,1 4,-6 4,0 3,0-3,1-8,2 0,2-3,1 0,-5-2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F207-F25B-4AEB-BE2E-E686D14ED8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05524AF-ABCE-47FB-A85E-2EB542D40D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0F442266-35B1-4D76-A6C4-427AEE139F6C}"/>
              </a:ext>
            </a:extLst>
          </p:cNvPr>
          <p:cNvSpPr>
            <a:spLocks noGrp="1"/>
          </p:cNvSpPr>
          <p:nvPr>
            <p:ph type="dt" sz="half" idx="10"/>
          </p:nvPr>
        </p:nvSpPr>
        <p:spPr/>
        <p:txBody>
          <a:bodyPr/>
          <a:lstStyle/>
          <a:p>
            <a:fld id="{D32572AC-3624-488E-ADB1-31006A72BEC8}" type="datetimeFigureOut">
              <a:rPr lang="en-NZ" smtClean="0"/>
              <a:t>26/07/2021</a:t>
            </a:fld>
            <a:endParaRPr lang="en-NZ"/>
          </a:p>
        </p:txBody>
      </p:sp>
      <p:sp>
        <p:nvSpPr>
          <p:cNvPr id="5" name="Footer Placeholder 4">
            <a:extLst>
              <a:ext uri="{FF2B5EF4-FFF2-40B4-BE49-F238E27FC236}">
                <a16:creationId xmlns:a16="http://schemas.microsoft.com/office/drawing/2014/main" id="{066E3B76-2AE8-4EDF-AD7F-46C0E15D921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84C3BEA-7D52-4072-91D2-9CD7E4AC6A2D}"/>
              </a:ext>
            </a:extLst>
          </p:cNvPr>
          <p:cNvSpPr>
            <a:spLocks noGrp="1"/>
          </p:cNvSpPr>
          <p:nvPr>
            <p:ph type="sldNum" sz="quarter" idx="12"/>
          </p:nvPr>
        </p:nvSpPr>
        <p:spPr/>
        <p:txBody>
          <a:bodyPr/>
          <a:lstStyle/>
          <a:p>
            <a:fld id="{4CF4593D-36D0-413C-9D30-34591E08AF89}" type="slidenum">
              <a:rPr lang="en-NZ" smtClean="0"/>
              <a:t>‹#›</a:t>
            </a:fld>
            <a:endParaRPr lang="en-NZ"/>
          </a:p>
        </p:txBody>
      </p:sp>
    </p:spTree>
    <p:extLst>
      <p:ext uri="{BB962C8B-B14F-4D97-AF65-F5344CB8AC3E}">
        <p14:creationId xmlns:p14="http://schemas.microsoft.com/office/powerpoint/2010/main" val="265419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056B-7E97-4637-9170-CC089A4795DF}"/>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8AF7730-8E90-40C4-B09F-916BFD053D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E429B1E-DC69-4B0D-AED7-EEE6D8508110}"/>
              </a:ext>
            </a:extLst>
          </p:cNvPr>
          <p:cNvSpPr>
            <a:spLocks noGrp="1"/>
          </p:cNvSpPr>
          <p:nvPr>
            <p:ph type="dt" sz="half" idx="10"/>
          </p:nvPr>
        </p:nvSpPr>
        <p:spPr/>
        <p:txBody>
          <a:bodyPr/>
          <a:lstStyle/>
          <a:p>
            <a:fld id="{D32572AC-3624-488E-ADB1-31006A72BEC8}" type="datetimeFigureOut">
              <a:rPr lang="en-NZ" smtClean="0"/>
              <a:t>26/07/2021</a:t>
            </a:fld>
            <a:endParaRPr lang="en-NZ"/>
          </a:p>
        </p:txBody>
      </p:sp>
      <p:sp>
        <p:nvSpPr>
          <p:cNvPr id="5" name="Footer Placeholder 4">
            <a:extLst>
              <a:ext uri="{FF2B5EF4-FFF2-40B4-BE49-F238E27FC236}">
                <a16:creationId xmlns:a16="http://schemas.microsoft.com/office/drawing/2014/main" id="{1F1948BE-DDC7-4036-A454-6FEF662C1ED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07F3D40-9311-4F0D-B8EC-300A1E848548}"/>
              </a:ext>
            </a:extLst>
          </p:cNvPr>
          <p:cNvSpPr>
            <a:spLocks noGrp="1"/>
          </p:cNvSpPr>
          <p:nvPr>
            <p:ph type="sldNum" sz="quarter" idx="12"/>
          </p:nvPr>
        </p:nvSpPr>
        <p:spPr/>
        <p:txBody>
          <a:bodyPr/>
          <a:lstStyle/>
          <a:p>
            <a:fld id="{4CF4593D-36D0-413C-9D30-34591E08AF89}" type="slidenum">
              <a:rPr lang="en-NZ" smtClean="0"/>
              <a:t>‹#›</a:t>
            </a:fld>
            <a:endParaRPr lang="en-NZ"/>
          </a:p>
        </p:txBody>
      </p:sp>
    </p:spTree>
    <p:extLst>
      <p:ext uri="{BB962C8B-B14F-4D97-AF65-F5344CB8AC3E}">
        <p14:creationId xmlns:p14="http://schemas.microsoft.com/office/powerpoint/2010/main" val="262775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3F10B6-ABFB-4410-A1CC-F032B0F282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CB4CE99-3213-4F4C-BC39-A03576E84D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EF4CF05-19DE-4F75-BB87-05F66DDB7F06}"/>
              </a:ext>
            </a:extLst>
          </p:cNvPr>
          <p:cNvSpPr>
            <a:spLocks noGrp="1"/>
          </p:cNvSpPr>
          <p:nvPr>
            <p:ph type="dt" sz="half" idx="10"/>
          </p:nvPr>
        </p:nvSpPr>
        <p:spPr/>
        <p:txBody>
          <a:bodyPr/>
          <a:lstStyle/>
          <a:p>
            <a:fld id="{D32572AC-3624-488E-ADB1-31006A72BEC8}" type="datetimeFigureOut">
              <a:rPr lang="en-NZ" smtClean="0"/>
              <a:t>26/07/2021</a:t>
            </a:fld>
            <a:endParaRPr lang="en-NZ"/>
          </a:p>
        </p:txBody>
      </p:sp>
      <p:sp>
        <p:nvSpPr>
          <p:cNvPr id="5" name="Footer Placeholder 4">
            <a:extLst>
              <a:ext uri="{FF2B5EF4-FFF2-40B4-BE49-F238E27FC236}">
                <a16:creationId xmlns:a16="http://schemas.microsoft.com/office/drawing/2014/main" id="{B7CA5DFB-DDF6-48E7-AC24-5BA6F1FF97B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015CBBC-2F7E-4304-95CB-C54B7F558EEA}"/>
              </a:ext>
            </a:extLst>
          </p:cNvPr>
          <p:cNvSpPr>
            <a:spLocks noGrp="1"/>
          </p:cNvSpPr>
          <p:nvPr>
            <p:ph type="sldNum" sz="quarter" idx="12"/>
          </p:nvPr>
        </p:nvSpPr>
        <p:spPr/>
        <p:txBody>
          <a:bodyPr/>
          <a:lstStyle/>
          <a:p>
            <a:fld id="{4CF4593D-36D0-413C-9D30-34591E08AF89}" type="slidenum">
              <a:rPr lang="en-NZ" smtClean="0"/>
              <a:t>‹#›</a:t>
            </a:fld>
            <a:endParaRPr lang="en-NZ"/>
          </a:p>
        </p:txBody>
      </p:sp>
    </p:spTree>
    <p:extLst>
      <p:ext uri="{BB962C8B-B14F-4D97-AF65-F5344CB8AC3E}">
        <p14:creationId xmlns:p14="http://schemas.microsoft.com/office/powerpoint/2010/main" val="420932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CA64-56B9-4DC0-BF70-AF27229B46F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E276F92-942E-4C64-ADE1-4193C2FF6D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366EEA4-0895-4939-988E-FEBDCB4E24AC}"/>
              </a:ext>
            </a:extLst>
          </p:cNvPr>
          <p:cNvSpPr>
            <a:spLocks noGrp="1"/>
          </p:cNvSpPr>
          <p:nvPr>
            <p:ph type="dt" sz="half" idx="10"/>
          </p:nvPr>
        </p:nvSpPr>
        <p:spPr/>
        <p:txBody>
          <a:bodyPr/>
          <a:lstStyle/>
          <a:p>
            <a:fld id="{D32572AC-3624-488E-ADB1-31006A72BEC8}" type="datetimeFigureOut">
              <a:rPr lang="en-NZ" smtClean="0"/>
              <a:t>26/07/2021</a:t>
            </a:fld>
            <a:endParaRPr lang="en-NZ"/>
          </a:p>
        </p:txBody>
      </p:sp>
      <p:sp>
        <p:nvSpPr>
          <p:cNvPr id="5" name="Footer Placeholder 4">
            <a:extLst>
              <a:ext uri="{FF2B5EF4-FFF2-40B4-BE49-F238E27FC236}">
                <a16:creationId xmlns:a16="http://schemas.microsoft.com/office/drawing/2014/main" id="{5F2388A3-28E3-4932-B13D-9350912B38D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D2C7568-E6AC-47CA-8B05-6EE1103AAC5F}"/>
              </a:ext>
            </a:extLst>
          </p:cNvPr>
          <p:cNvSpPr>
            <a:spLocks noGrp="1"/>
          </p:cNvSpPr>
          <p:nvPr>
            <p:ph type="sldNum" sz="quarter" idx="12"/>
          </p:nvPr>
        </p:nvSpPr>
        <p:spPr/>
        <p:txBody>
          <a:bodyPr/>
          <a:lstStyle/>
          <a:p>
            <a:fld id="{4CF4593D-36D0-413C-9D30-34591E08AF89}" type="slidenum">
              <a:rPr lang="en-NZ" smtClean="0"/>
              <a:t>‹#›</a:t>
            </a:fld>
            <a:endParaRPr lang="en-NZ"/>
          </a:p>
        </p:txBody>
      </p:sp>
    </p:spTree>
    <p:extLst>
      <p:ext uri="{BB962C8B-B14F-4D97-AF65-F5344CB8AC3E}">
        <p14:creationId xmlns:p14="http://schemas.microsoft.com/office/powerpoint/2010/main" val="537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3555-A91F-4A05-90DE-FABBAA8F55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30DB43A-909B-49EE-BF88-A853972420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D0C9A3-CA6E-43CD-BFFE-13DC18A96D8E}"/>
              </a:ext>
            </a:extLst>
          </p:cNvPr>
          <p:cNvSpPr>
            <a:spLocks noGrp="1"/>
          </p:cNvSpPr>
          <p:nvPr>
            <p:ph type="dt" sz="half" idx="10"/>
          </p:nvPr>
        </p:nvSpPr>
        <p:spPr/>
        <p:txBody>
          <a:bodyPr/>
          <a:lstStyle/>
          <a:p>
            <a:fld id="{D32572AC-3624-488E-ADB1-31006A72BEC8}" type="datetimeFigureOut">
              <a:rPr lang="en-NZ" smtClean="0"/>
              <a:t>26/07/2021</a:t>
            </a:fld>
            <a:endParaRPr lang="en-NZ"/>
          </a:p>
        </p:txBody>
      </p:sp>
      <p:sp>
        <p:nvSpPr>
          <p:cNvPr id="5" name="Footer Placeholder 4">
            <a:extLst>
              <a:ext uri="{FF2B5EF4-FFF2-40B4-BE49-F238E27FC236}">
                <a16:creationId xmlns:a16="http://schemas.microsoft.com/office/drawing/2014/main" id="{BE27E620-AAAC-4546-800C-8A9AF04A765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E57F65E-3306-4ACA-B640-B52A470CFFEE}"/>
              </a:ext>
            </a:extLst>
          </p:cNvPr>
          <p:cNvSpPr>
            <a:spLocks noGrp="1"/>
          </p:cNvSpPr>
          <p:nvPr>
            <p:ph type="sldNum" sz="quarter" idx="12"/>
          </p:nvPr>
        </p:nvSpPr>
        <p:spPr/>
        <p:txBody>
          <a:bodyPr/>
          <a:lstStyle/>
          <a:p>
            <a:fld id="{4CF4593D-36D0-413C-9D30-34591E08AF89}" type="slidenum">
              <a:rPr lang="en-NZ" smtClean="0"/>
              <a:t>‹#›</a:t>
            </a:fld>
            <a:endParaRPr lang="en-NZ"/>
          </a:p>
        </p:txBody>
      </p:sp>
    </p:spTree>
    <p:extLst>
      <p:ext uri="{BB962C8B-B14F-4D97-AF65-F5344CB8AC3E}">
        <p14:creationId xmlns:p14="http://schemas.microsoft.com/office/powerpoint/2010/main" val="315903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A5082-C862-41DE-9FF4-BE9AE8F0357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3E71F77-1366-421A-8258-47453868D9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7440D31F-7F4B-45A4-8B5B-665F4234CF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48584FAA-BD6D-4243-9B37-98C72EECFAAE}"/>
              </a:ext>
            </a:extLst>
          </p:cNvPr>
          <p:cNvSpPr>
            <a:spLocks noGrp="1"/>
          </p:cNvSpPr>
          <p:nvPr>
            <p:ph type="dt" sz="half" idx="10"/>
          </p:nvPr>
        </p:nvSpPr>
        <p:spPr/>
        <p:txBody>
          <a:bodyPr/>
          <a:lstStyle/>
          <a:p>
            <a:fld id="{D32572AC-3624-488E-ADB1-31006A72BEC8}" type="datetimeFigureOut">
              <a:rPr lang="en-NZ" smtClean="0"/>
              <a:t>26/07/2021</a:t>
            </a:fld>
            <a:endParaRPr lang="en-NZ"/>
          </a:p>
        </p:txBody>
      </p:sp>
      <p:sp>
        <p:nvSpPr>
          <p:cNvPr id="6" name="Footer Placeholder 5">
            <a:extLst>
              <a:ext uri="{FF2B5EF4-FFF2-40B4-BE49-F238E27FC236}">
                <a16:creationId xmlns:a16="http://schemas.microsoft.com/office/drawing/2014/main" id="{F2656158-D361-4C8D-BE74-CA7078709EC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55BCB97-7D0A-4436-8F1D-9981F51C5954}"/>
              </a:ext>
            </a:extLst>
          </p:cNvPr>
          <p:cNvSpPr>
            <a:spLocks noGrp="1"/>
          </p:cNvSpPr>
          <p:nvPr>
            <p:ph type="sldNum" sz="quarter" idx="12"/>
          </p:nvPr>
        </p:nvSpPr>
        <p:spPr/>
        <p:txBody>
          <a:bodyPr/>
          <a:lstStyle/>
          <a:p>
            <a:fld id="{4CF4593D-36D0-413C-9D30-34591E08AF89}" type="slidenum">
              <a:rPr lang="en-NZ" smtClean="0"/>
              <a:t>‹#›</a:t>
            </a:fld>
            <a:endParaRPr lang="en-NZ"/>
          </a:p>
        </p:txBody>
      </p:sp>
    </p:spTree>
    <p:extLst>
      <p:ext uri="{BB962C8B-B14F-4D97-AF65-F5344CB8AC3E}">
        <p14:creationId xmlns:p14="http://schemas.microsoft.com/office/powerpoint/2010/main" val="1654708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0E3C-4BBE-40AC-8E82-476A89A6B1B1}"/>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94957BC-3271-4B06-87FD-FD3FC62F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DC3DED-6883-4120-A42C-5DCEE57BDB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AE419AF3-8E02-428F-B884-CA9C71E3F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A14308-CACD-4603-838C-E629295C43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A210A0E5-E72E-4CE7-A95D-59DE2923D44D}"/>
              </a:ext>
            </a:extLst>
          </p:cNvPr>
          <p:cNvSpPr>
            <a:spLocks noGrp="1"/>
          </p:cNvSpPr>
          <p:nvPr>
            <p:ph type="dt" sz="half" idx="10"/>
          </p:nvPr>
        </p:nvSpPr>
        <p:spPr/>
        <p:txBody>
          <a:bodyPr/>
          <a:lstStyle/>
          <a:p>
            <a:fld id="{D32572AC-3624-488E-ADB1-31006A72BEC8}" type="datetimeFigureOut">
              <a:rPr lang="en-NZ" smtClean="0"/>
              <a:t>26/07/2021</a:t>
            </a:fld>
            <a:endParaRPr lang="en-NZ"/>
          </a:p>
        </p:txBody>
      </p:sp>
      <p:sp>
        <p:nvSpPr>
          <p:cNvPr id="8" name="Footer Placeholder 7">
            <a:extLst>
              <a:ext uri="{FF2B5EF4-FFF2-40B4-BE49-F238E27FC236}">
                <a16:creationId xmlns:a16="http://schemas.microsoft.com/office/drawing/2014/main" id="{9A478155-7580-45A2-913F-BE477D706F2D}"/>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48A1E350-A71A-4AB3-ACDE-7CC4AE6B6028}"/>
              </a:ext>
            </a:extLst>
          </p:cNvPr>
          <p:cNvSpPr>
            <a:spLocks noGrp="1"/>
          </p:cNvSpPr>
          <p:nvPr>
            <p:ph type="sldNum" sz="quarter" idx="12"/>
          </p:nvPr>
        </p:nvSpPr>
        <p:spPr/>
        <p:txBody>
          <a:bodyPr/>
          <a:lstStyle/>
          <a:p>
            <a:fld id="{4CF4593D-36D0-413C-9D30-34591E08AF89}" type="slidenum">
              <a:rPr lang="en-NZ" smtClean="0"/>
              <a:t>‹#›</a:t>
            </a:fld>
            <a:endParaRPr lang="en-NZ"/>
          </a:p>
        </p:txBody>
      </p:sp>
    </p:spTree>
    <p:extLst>
      <p:ext uri="{BB962C8B-B14F-4D97-AF65-F5344CB8AC3E}">
        <p14:creationId xmlns:p14="http://schemas.microsoft.com/office/powerpoint/2010/main" val="269747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17C4E-5BFF-4B72-ADCE-5F47DC89AF98}"/>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E117ECA7-5888-433D-85B7-40711934D207}"/>
              </a:ext>
            </a:extLst>
          </p:cNvPr>
          <p:cNvSpPr>
            <a:spLocks noGrp="1"/>
          </p:cNvSpPr>
          <p:nvPr>
            <p:ph type="dt" sz="half" idx="10"/>
          </p:nvPr>
        </p:nvSpPr>
        <p:spPr/>
        <p:txBody>
          <a:bodyPr/>
          <a:lstStyle/>
          <a:p>
            <a:fld id="{D32572AC-3624-488E-ADB1-31006A72BEC8}" type="datetimeFigureOut">
              <a:rPr lang="en-NZ" smtClean="0"/>
              <a:t>26/07/2021</a:t>
            </a:fld>
            <a:endParaRPr lang="en-NZ"/>
          </a:p>
        </p:txBody>
      </p:sp>
      <p:sp>
        <p:nvSpPr>
          <p:cNvPr id="4" name="Footer Placeholder 3">
            <a:extLst>
              <a:ext uri="{FF2B5EF4-FFF2-40B4-BE49-F238E27FC236}">
                <a16:creationId xmlns:a16="http://schemas.microsoft.com/office/drawing/2014/main" id="{29A3D865-2711-4820-8733-74FA261E5515}"/>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502F7800-0270-4BD6-9B5D-55456C49740D}"/>
              </a:ext>
            </a:extLst>
          </p:cNvPr>
          <p:cNvSpPr>
            <a:spLocks noGrp="1"/>
          </p:cNvSpPr>
          <p:nvPr>
            <p:ph type="sldNum" sz="quarter" idx="12"/>
          </p:nvPr>
        </p:nvSpPr>
        <p:spPr/>
        <p:txBody>
          <a:bodyPr/>
          <a:lstStyle/>
          <a:p>
            <a:fld id="{4CF4593D-36D0-413C-9D30-34591E08AF89}" type="slidenum">
              <a:rPr lang="en-NZ" smtClean="0"/>
              <a:t>‹#›</a:t>
            </a:fld>
            <a:endParaRPr lang="en-NZ"/>
          </a:p>
        </p:txBody>
      </p:sp>
    </p:spTree>
    <p:extLst>
      <p:ext uri="{BB962C8B-B14F-4D97-AF65-F5344CB8AC3E}">
        <p14:creationId xmlns:p14="http://schemas.microsoft.com/office/powerpoint/2010/main" val="422591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36984-EB65-433E-B544-FAF640FA6B2E}"/>
              </a:ext>
            </a:extLst>
          </p:cNvPr>
          <p:cNvSpPr>
            <a:spLocks noGrp="1"/>
          </p:cNvSpPr>
          <p:nvPr>
            <p:ph type="dt" sz="half" idx="10"/>
          </p:nvPr>
        </p:nvSpPr>
        <p:spPr/>
        <p:txBody>
          <a:bodyPr/>
          <a:lstStyle/>
          <a:p>
            <a:fld id="{D32572AC-3624-488E-ADB1-31006A72BEC8}" type="datetimeFigureOut">
              <a:rPr lang="en-NZ" smtClean="0"/>
              <a:t>26/07/2021</a:t>
            </a:fld>
            <a:endParaRPr lang="en-NZ"/>
          </a:p>
        </p:txBody>
      </p:sp>
      <p:sp>
        <p:nvSpPr>
          <p:cNvPr id="3" name="Footer Placeholder 2">
            <a:extLst>
              <a:ext uri="{FF2B5EF4-FFF2-40B4-BE49-F238E27FC236}">
                <a16:creationId xmlns:a16="http://schemas.microsoft.com/office/drawing/2014/main" id="{9371A61C-CE99-447F-9AEA-22377D031FD5}"/>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16236FC0-BB8E-4AF2-BAFB-68821224D5FB}"/>
              </a:ext>
            </a:extLst>
          </p:cNvPr>
          <p:cNvSpPr>
            <a:spLocks noGrp="1"/>
          </p:cNvSpPr>
          <p:nvPr>
            <p:ph type="sldNum" sz="quarter" idx="12"/>
          </p:nvPr>
        </p:nvSpPr>
        <p:spPr/>
        <p:txBody>
          <a:bodyPr/>
          <a:lstStyle/>
          <a:p>
            <a:fld id="{4CF4593D-36D0-413C-9D30-34591E08AF89}" type="slidenum">
              <a:rPr lang="en-NZ" smtClean="0"/>
              <a:t>‹#›</a:t>
            </a:fld>
            <a:endParaRPr lang="en-NZ"/>
          </a:p>
        </p:txBody>
      </p:sp>
    </p:spTree>
    <p:extLst>
      <p:ext uri="{BB962C8B-B14F-4D97-AF65-F5344CB8AC3E}">
        <p14:creationId xmlns:p14="http://schemas.microsoft.com/office/powerpoint/2010/main" val="287170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544A7-C094-4239-9833-FE2324B624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65CA5A3D-3EEF-45B6-B250-480B9F04E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115351D0-2372-4F14-A70F-1E6638F8D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4F82B2-66DE-45D2-A106-B4E0AF4DD5F0}"/>
              </a:ext>
            </a:extLst>
          </p:cNvPr>
          <p:cNvSpPr>
            <a:spLocks noGrp="1"/>
          </p:cNvSpPr>
          <p:nvPr>
            <p:ph type="dt" sz="half" idx="10"/>
          </p:nvPr>
        </p:nvSpPr>
        <p:spPr/>
        <p:txBody>
          <a:bodyPr/>
          <a:lstStyle/>
          <a:p>
            <a:fld id="{D32572AC-3624-488E-ADB1-31006A72BEC8}" type="datetimeFigureOut">
              <a:rPr lang="en-NZ" smtClean="0"/>
              <a:t>26/07/2021</a:t>
            </a:fld>
            <a:endParaRPr lang="en-NZ"/>
          </a:p>
        </p:txBody>
      </p:sp>
      <p:sp>
        <p:nvSpPr>
          <p:cNvPr id="6" name="Footer Placeholder 5">
            <a:extLst>
              <a:ext uri="{FF2B5EF4-FFF2-40B4-BE49-F238E27FC236}">
                <a16:creationId xmlns:a16="http://schemas.microsoft.com/office/drawing/2014/main" id="{C125ED48-4881-479F-A203-B9F6710E235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DB43FEE-CFDA-49D2-9229-8F83C8864C20}"/>
              </a:ext>
            </a:extLst>
          </p:cNvPr>
          <p:cNvSpPr>
            <a:spLocks noGrp="1"/>
          </p:cNvSpPr>
          <p:nvPr>
            <p:ph type="sldNum" sz="quarter" idx="12"/>
          </p:nvPr>
        </p:nvSpPr>
        <p:spPr/>
        <p:txBody>
          <a:bodyPr/>
          <a:lstStyle/>
          <a:p>
            <a:fld id="{4CF4593D-36D0-413C-9D30-34591E08AF89}" type="slidenum">
              <a:rPr lang="en-NZ" smtClean="0"/>
              <a:t>‹#›</a:t>
            </a:fld>
            <a:endParaRPr lang="en-NZ"/>
          </a:p>
        </p:txBody>
      </p:sp>
    </p:spTree>
    <p:extLst>
      <p:ext uri="{BB962C8B-B14F-4D97-AF65-F5344CB8AC3E}">
        <p14:creationId xmlns:p14="http://schemas.microsoft.com/office/powerpoint/2010/main" val="80404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3AED9-C128-4DFB-A677-2537C9C17F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1F3B73E0-CB00-45FD-9B14-34A246B5F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6DB7F83-F54A-40D0-B5EB-B47D31246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B8E7D-B83C-4A31-8743-D3D36BE7FC86}"/>
              </a:ext>
            </a:extLst>
          </p:cNvPr>
          <p:cNvSpPr>
            <a:spLocks noGrp="1"/>
          </p:cNvSpPr>
          <p:nvPr>
            <p:ph type="dt" sz="half" idx="10"/>
          </p:nvPr>
        </p:nvSpPr>
        <p:spPr/>
        <p:txBody>
          <a:bodyPr/>
          <a:lstStyle/>
          <a:p>
            <a:fld id="{D32572AC-3624-488E-ADB1-31006A72BEC8}" type="datetimeFigureOut">
              <a:rPr lang="en-NZ" smtClean="0"/>
              <a:t>26/07/2021</a:t>
            </a:fld>
            <a:endParaRPr lang="en-NZ"/>
          </a:p>
        </p:txBody>
      </p:sp>
      <p:sp>
        <p:nvSpPr>
          <p:cNvPr id="6" name="Footer Placeholder 5">
            <a:extLst>
              <a:ext uri="{FF2B5EF4-FFF2-40B4-BE49-F238E27FC236}">
                <a16:creationId xmlns:a16="http://schemas.microsoft.com/office/drawing/2014/main" id="{5F6E2851-5724-4905-A622-8CE1AAFB752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F886BF9-0CE2-40FF-896F-8A7C76851264}"/>
              </a:ext>
            </a:extLst>
          </p:cNvPr>
          <p:cNvSpPr>
            <a:spLocks noGrp="1"/>
          </p:cNvSpPr>
          <p:nvPr>
            <p:ph type="sldNum" sz="quarter" idx="12"/>
          </p:nvPr>
        </p:nvSpPr>
        <p:spPr/>
        <p:txBody>
          <a:bodyPr/>
          <a:lstStyle/>
          <a:p>
            <a:fld id="{4CF4593D-36D0-413C-9D30-34591E08AF89}" type="slidenum">
              <a:rPr lang="en-NZ" smtClean="0"/>
              <a:t>‹#›</a:t>
            </a:fld>
            <a:endParaRPr lang="en-NZ"/>
          </a:p>
        </p:txBody>
      </p:sp>
    </p:spTree>
    <p:extLst>
      <p:ext uri="{BB962C8B-B14F-4D97-AF65-F5344CB8AC3E}">
        <p14:creationId xmlns:p14="http://schemas.microsoft.com/office/powerpoint/2010/main" val="362135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72B2D-93E6-4E96-BF58-3412E4CF90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540F90D-7988-4B82-BDA6-5A8E7CE6D7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5B0DFA8-AC41-4156-9393-19CE5B5F03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572AC-3624-488E-ADB1-31006A72BEC8}" type="datetimeFigureOut">
              <a:rPr lang="en-NZ" smtClean="0"/>
              <a:t>26/07/2021</a:t>
            </a:fld>
            <a:endParaRPr lang="en-NZ"/>
          </a:p>
        </p:txBody>
      </p:sp>
      <p:sp>
        <p:nvSpPr>
          <p:cNvPr id="5" name="Footer Placeholder 4">
            <a:extLst>
              <a:ext uri="{FF2B5EF4-FFF2-40B4-BE49-F238E27FC236}">
                <a16:creationId xmlns:a16="http://schemas.microsoft.com/office/drawing/2014/main" id="{42DB2E21-5B41-41F7-BC82-0C59CA76E5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EB705C1-7682-4E1B-949A-336795BD5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4593D-36D0-413C-9D30-34591E08AF89}" type="slidenum">
              <a:rPr lang="en-NZ" smtClean="0"/>
              <a:t>‹#›</a:t>
            </a:fld>
            <a:endParaRPr lang="en-NZ"/>
          </a:p>
        </p:txBody>
      </p:sp>
    </p:spTree>
    <p:extLst>
      <p:ext uri="{BB962C8B-B14F-4D97-AF65-F5344CB8AC3E}">
        <p14:creationId xmlns:p14="http://schemas.microsoft.com/office/powerpoint/2010/main" val="3332674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6.xml"/><Relationship Id="rId18" Type="http://schemas.openxmlformats.org/officeDocument/2006/relationships/image" Target="../media/image10.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png"/><Relationship Id="rId17" Type="http://schemas.openxmlformats.org/officeDocument/2006/relationships/customXml" Target="../ink/ink8.xml"/><Relationship Id="rId2" Type="http://schemas.openxmlformats.org/officeDocument/2006/relationships/image" Target="../media/image2.jp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6.png"/><Relationship Id="rId19" Type="http://schemas.openxmlformats.org/officeDocument/2006/relationships/customXml" Target="../ink/ink9.xml"/><Relationship Id="rId4" Type="http://schemas.openxmlformats.org/officeDocument/2006/relationships/image" Target="../media/image3.png"/><Relationship Id="rId9" Type="http://schemas.openxmlformats.org/officeDocument/2006/relationships/customXml" Target="../ink/ink4.xml"/><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hyperlink" Target="https://www.ras.org.nz/wp-content/uploads/2018/08/RAS-Resolution-Process-updated-2018.doc.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ras.org.nz/wp-content/uploads/2019/07/RAS-Rulebook-2019-FULL.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jpg"/><Relationship Id="rId7" Type="http://schemas.microsoft.com/office/2007/relationships/hdphoto" Target="../media/hdphoto1.wdp"/><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jpg"/><Relationship Id="rId4" Type="http://schemas.openxmlformats.org/officeDocument/2006/relationships/image" Target="../media/image7.jp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horse&#10;&#10;Description automatically generated">
            <a:extLst>
              <a:ext uri="{FF2B5EF4-FFF2-40B4-BE49-F238E27FC236}">
                <a16:creationId xmlns:a16="http://schemas.microsoft.com/office/drawing/2014/main" id="{1CBB388C-9325-4E9C-8D91-35541A5EC70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730"/>
          <a:stretch/>
        </p:blipFill>
        <p:spPr>
          <a:xfrm>
            <a:off x="20" y="1"/>
            <a:ext cx="12191980" cy="6857999"/>
          </a:xfrm>
          <a:prstGeom prst="rect">
            <a:avLst/>
          </a:prstGeom>
        </p:spPr>
      </p:pic>
      <p:sp>
        <p:nvSpPr>
          <p:cNvPr id="3" name="Subtitle 2">
            <a:extLst>
              <a:ext uri="{FF2B5EF4-FFF2-40B4-BE49-F238E27FC236}">
                <a16:creationId xmlns:a16="http://schemas.microsoft.com/office/drawing/2014/main" id="{B8865B1E-EE24-41F4-B95F-B5ADB19E510B}"/>
              </a:ext>
            </a:extLst>
          </p:cNvPr>
          <p:cNvSpPr>
            <a:spLocks noGrp="1"/>
          </p:cNvSpPr>
          <p:nvPr>
            <p:ph type="subTitle" idx="1"/>
          </p:nvPr>
        </p:nvSpPr>
        <p:spPr>
          <a:xfrm>
            <a:off x="1153551" y="4159404"/>
            <a:ext cx="10100603" cy="2325802"/>
          </a:xfrm>
        </p:spPr>
        <p:txBody>
          <a:bodyPr>
            <a:noAutofit/>
          </a:bodyPr>
          <a:lstStyle/>
          <a:p>
            <a:r>
              <a:rPr lang="en-NZ" sz="3200" dirty="0">
                <a:solidFill>
                  <a:srgbClr val="FFFFFF"/>
                </a:solidFill>
              </a:rPr>
              <a:t>From 1 January 2022, the trimming of a horse/pony’s whiskers, eye and inner ear hair is banned for any horses/ponies exhibiting or competing at affiliated A&amp;P Shows or Kindred Events. </a:t>
            </a:r>
          </a:p>
          <a:p>
            <a:endParaRPr lang="en-NZ" sz="3200" dirty="0">
              <a:solidFill>
                <a:srgbClr val="FFFFFF"/>
              </a:solidFill>
            </a:endParaRPr>
          </a:p>
        </p:txBody>
      </p:sp>
    </p:spTree>
    <p:extLst>
      <p:ext uri="{BB962C8B-B14F-4D97-AF65-F5344CB8AC3E}">
        <p14:creationId xmlns:p14="http://schemas.microsoft.com/office/powerpoint/2010/main" val="207182798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A67547D3-807F-41EC-9D20-A6165F5E6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227" y="1917711"/>
            <a:ext cx="8797545" cy="4581456"/>
          </a:xfrm>
          <a:prstGeom prst="rect">
            <a:avLst/>
          </a:prstGeom>
        </p:spPr>
      </p:pic>
      <p:sp>
        <p:nvSpPr>
          <p:cNvPr id="4" name="Title 1">
            <a:extLst>
              <a:ext uri="{FF2B5EF4-FFF2-40B4-BE49-F238E27FC236}">
                <a16:creationId xmlns:a16="http://schemas.microsoft.com/office/drawing/2014/main" id="{F60B9511-138E-408F-93ED-145F5DB426BE}"/>
              </a:ext>
            </a:extLst>
          </p:cNvPr>
          <p:cNvSpPr txBox="1">
            <a:spLocks/>
          </p:cNvSpPr>
          <p:nvPr/>
        </p:nvSpPr>
        <p:spPr>
          <a:xfrm>
            <a:off x="838200" y="365125"/>
            <a:ext cx="10515600" cy="16795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1800" b="1" dirty="0">
                <a:latin typeface="Calibri" panose="020F0502020204030204" pitchFamily="34" charset="0"/>
                <a:cs typeface="Calibri" panose="020F0502020204030204" pitchFamily="34" charset="0"/>
              </a:rPr>
              <a:t>The period of the 1 August 2021 – 31 December 2021, will be used as an educational period.  If any horse or pony is noted to have had whiskers, eyes or inner ears trimmed, the exhibitor/competitor can be given a copy of the RAS whisker, eye &amp; ear trimming pamphlet for educational purposes, and to bring their attention to the upcoming ban on this. Any horse or pony that has already been trimmed over winter, can use the period until 31</a:t>
            </a:r>
            <a:r>
              <a:rPr lang="en-NZ" sz="1800" b="1" baseline="30000" dirty="0">
                <a:latin typeface="Calibri" panose="020F0502020204030204" pitchFamily="34" charset="0"/>
                <a:cs typeface="Calibri" panose="020F0502020204030204" pitchFamily="34" charset="0"/>
              </a:rPr>
              <a:t>st</a:t>
            </a:r>
            <a:r>
              <a:rPr lang="en-NZ" sz="1800" b="1" dirty="0">
                <a:latin typeface="Calibri" panose="020F0502020204030204" pitchFamily="34" charset="0"/>
                <a:cs typeface="Calibri" panose="020F0502020204030204" pitchFamily="34" charset="0"/>
              </a:rPr>
              <a:t> December 2021 as a “regrowth period”, as whiskers and inner ear hair take time to regrow. </a:t>
            </a:r>
          </a:p>
          <a:p>
            <a:r>
              <a:rPr lang="en-NZ" sz="1800" b="1" dirty="0">
                <a:latin typeface="Calibri" panose="020F0502020204030204" pitchFamily="34" charset="0"/>
                <a:cs typeface="Calibri" panose="020F0502020204030204" pitchFamily="34" charset="0"/>
              </a:rPr>
              <a:t>                                                                    acceptable to trim; </a:t>
            </a:r>
            <a:r>
              <a:rPr lang="en-NZ" sz="2800" b="1" dirty="0">
                <a:solidFill>
                  <a:srgbClr val="FF0000"/>
                </a:solidFill>
                <a:latin typeface="Calibri" panose="020F0502020204030204" pitchFamily="34" charset="0"/>
                <a:cs typeface="Calibri" panose="020F0502020204030204" pitchFamily="34" charset="0"/>
              </a:rPr>
              <a:t>x</a:t>
            </a:r>
            <a:r>
              <a:rPr lang="en-NZ" sz="1800" b="1" dirty="0">
                <a:latin typeface="Calibri" panose="020F0502020204030204" pitchFamily="34" charset="0"/>
                <a:cs typeface="Calibri" panose="020F0502020204030204" pitchFamily="34" charset="0"/>
              </a:rPr>
              <a:t> not acceptable to trim.</a:t>
            </a:r>
          </a:p>
        </p:txBody>
      </p:sp>
      <p:cxnSp>
        <p:nvCxnSpPr>
          <p:cNvPr id="5" name="Straight Connector 4">
            <a:extLst>
              <a:ext uri="{FF2B5EF4-FFF2-40B4-BE49-F238E27FC236}">
                <a16:creationId xmlns:a16="http://schemas.microsoft.com/office/drawing/2014/main" id="{3A9D11BC-AA1C-491C-A170-B997D2C8080B}"/>
              </a:ext>
            </a:extLst>
          </p:cNvPr>
          <p:cNvCxnSpPr>
            <a:cxnSpLocks/>
          </p:cNvCxnSpPr>
          <p:nvPr/>
        </p:nvCxnSpPr>
        <p:spPr>
          <a:xfrm>
            <a:off x="3886200" y="1917711"/>
            <a:ext cx="5207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C7DB043-CA4C-488C-8A7C-49FA8C97C8C5}"/>
                  </a:ext>
                </a:extLst>
              </p14:cNvPr>
              <p14:cNvContentPartPr/>
              <p14:nvPr/>
            </p14:nvContentPartPr>
            <p14:xfrm>
              <a:off x="2006160" y="5450800"/>
              <a:ext cx="816840" cy="469080"/>
            </p14:xfrm>
          </p:contentPart>
        </mc:Choice>
        <mc:Fallback xmlns="">
          <p:pic>
            <p:nvPicPr>
              <p:cNvPr id="3" name="Ink 2">
                <a:extLst>
                  <a:ext uri="{FF2B5EF4-FFF2-40B4-BE49-F238E27FC236}">
                    <a16:creationId xmlns:a16="http://schemas.microsoft.com/office/drawing/2014/main" id="{3C7DB043-CA4C-488C-8A7C-49FA8C97C8C5}"/>
                  </a:ext>
                </a:extLst>
              </p:cNvPr>
              <p:cNvPicPr/>
              <p:nvPr/>
            </p:nvPicPr>
            <p:blipFill>
              <a:blip r:embed="rId4"/>
              <a:stretch>
                <a:fillRect/>
              </a:stretch>
            </p:blipFill>
            <p:spPr>
              <a:xfrm>
                <a:off x="1943160" y="5387800"/>
                <a:ext cx="94248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82B91C5A-BEDA-4B04-B225-AAE8E284E844}"/>
                  </a:ext>
                </a:extLst>
              </p14:cNvPr>
              <p14:cNvContentPartPr/>
              <p14:nvPr/>
            </p14:nvContentPartPr>
            <p14:xfrm>
              <a:off x="1929480" y="4914040"/>
              <a:ext cx="851760" cy="534600"/>
            </p14:xfrm>
          </p:contentPart>
        </mc:Choice>
        <mc:Fallback xmlns="">
          <p:pic>
            <p:nvPicPr>
              <p:cNvPr id="6" name="Ink 5">
                <a:extLst>
                  <a:ext uri="{FF2B5EF4-FFF2-40B4-BE49-F238E27FC236}">
                    <a16:creationId xmlns:a16="http://schemas.microsoft.com/office/drawing/2014/main" id="{82B91C5A-BEDA-4B04-B225-AAE8E284E844}"/>
                  </a:ext>
                </a:extLst>
              </p:cNvPr>
              <p:cNvPicPr/>
              <p:nvPr/>
            </p:nvPicPr>
            <p:blipFill>
              <a:blip r:embed="rId6"/>
              <a:stretch>
                <a:fillRect/>
              </a:stretch>
            </p:blipFill>
            <p:spPr>
              <a:xfrm>
                <a:off x="1866840" y="4851040"/>
                <a:ext cx="977400" cy="660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4C96BC2F-4E08-4F84-9B16-951B23B4D6D2}"/>
                  </a:ext>
                </a:extLst>
              </p14:cNvPr>
              <p14:cNvContentPartPr/>
              <p14:nvPr/>
            </p14:nvContentPartPr>
            <p14:xfrm>
              <a:off x="5190360" y="5091160"/>
              <a:ext cx="908280" cy="970560"/>
            </p14:xfrm>
          </p:contentPart>
        </mc:Choice>
        <mc:Fallback xmlns="">
          <p:pic>
            <p:nvPicPr>
              <p:cNvPr id="7" name="Ink 6">
                <a:extLst>
                  <a:ext uri="{FF2B5EF4-FFF2-40B4-BE49-F238E27FC236}">
                    <a16:creationId xmlns:a16="http://schemas.microsoft.com/office/drawing/2014/main" id="{4C96BC2F-4E08-4F84-9B16-951B23B4D6D2}"/>
                  </a:ext>
                </a:extLst>
              </p:cNvPr>
              <p:cNvPicPr/>
              <p:nvPr/>
            </p:nvPicPr>
            <p:blipFill>
              <a:blip r:embed="rId8"/>
              <a:stretch>
                <a:fillRect/>
              </a:stretch>
            </p:blipFill>
            <p:spPr>
              <a:xfrm>
                <a:off x="5127360" y="5028520"/>
                <a:ext cx="1033920" cy="1096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40DD37D1-B33D-4997-B1F3-3BDD3DD56C29}"/>
                  </a:ext>
                </a:extLst>
              </p14:cNvPr>
              <p14:cNvContentPartPr/>
              <p14:nvPr/>
            </p14:nvContentPartPr>
            <p14:xfrm>
              <a:off x="8698200" y="5254960"/>
              <a:ext cx="803520" cy="943200"/>
            </p14:xfrm>
          </p:contentPart>
        </mc:Choice>
        <mc:Fallback xmlns="">
          <p:pic>
            <p:nvPicPr>
              <p:cNvPr id="8" name="Ink 7">
                <a:extLst>
                  <a:ext uri="{FF2B5EF4-FFF2-40B4-BE49-F238E27FC236}">
                    <a16:creationId xmlns:a16="http://schemas.microsoft.com/office/drawing/2014/main" id="{40DD37D1-B33D-4997-B1F3-3BDD3DD56C29}"/>
                  </a:ext>
                </a:extLst>
              </p:cNvPr>
              <p:cNvPicPr/>
              <p:nvPr/>
            </p:nvPicPr>
            <p:blipFill>
              <a:blip r:embed="rId10"/>
              <a:stretch>
                <a:fillRect/>
              </a:stretch>
            </p:blipFill>
            <p:spPr>
              <a:xfrm>
                <a:off x="8635560" y="5191960"/>
                <a:ext cx="929160" cy="1068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8F927FDE-CB22-4C05-ABF2-D7EBF12CB2FD}"/>
                  </a:ext>
                </a:extLst>
              </p14:cNvPr>
              <p14:cNvContentPartPr/>
              <p14:nvPr/>
            </p14:nvContentPartPr>
            <p14:xfrm>
              <a:off x="6308880" y="1681960"/>
              <a:ext cx="222840" cy="261000"/>
            </p14:xfrm>
          </p:contentPart>
        </mc:Choice>
        <mc:Fallback xmlns="">
          <p:pic>
            <p:nvPicPr>
              <p:cNvPr id="10" name="Ink 9">
                <a:extLst>
                  <a:ext uri="{FF2B5EF4-FFF2-40B4-BE49-F238E27FC236}">
                    <a16:creationId xmlns:a16="http://schemas.microsoft.com/office/drawing/2014/main" id="{8F927FDE-CB22-4C05-ABF2-D7EBF12CB2FD}"/>
                  </a:ext>
                </a:extLst>
              </p:cNvPr>
              <p:cNvPicPr/>
              <p:nvPr/>
            </p:nvPicPr>
            <p:blipFill>
              <a:blip r:embed="rId12"/>
              <a:stretch>
                <a:fillRect/>
              </a:stretch>
            </p:blipFill>
            <p:spPr>
              <a:xfrm>
                <a:off x="6300240" y="1673320"/>
                <a:ext cx="2404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E2769697-BC58-44F4-8BBA-DA160AE4E65E}"/>
                  </a:ext>
                </a:extLst>
              </p14:cNvPr>
              <p14:cNvContentPartPr/>
              <p14:nvPr/>
            </p14:nvContentPartPr>
            <p14:xfrm>
              <a:off x="9105720" y="5613160"/>
              <a:ext cx="247680" cy="280080"/>
            </p14:xfrm>
          </p:contentPart>
        </mc:Choice>
        <mc:Fallback xmlns="">
          <p:pic>
            <p:nvPicPr>
              <p:cNvPr id="11" name="Ink 10">
                <a:extLst>
                  <a:ext uri="{FF2B5EF4-FFF2-40B4-BE49-F238E27FC236}">
                    <a16:creationId xmlns:a16="http://schemas.microsoft.com/office/drawing/2014/main" id="{E2769697-BC58-44F4-8BBA-DA160AE4E65E}"/>
                  </a:ext>
                </a:extLst>
              </p:cNvPr>
              <p:cNvPicPr/>
              <p:nvPr/>
            </p:nvPicPr>
            <p:blipFill>
              <a:blip r:embed="rId14"/>
              <a:stretch>
                <a:fillRect/>
              </a:stretch>
            </p:blipFill>
            <p:spPr>
              <a:xfrm>
                <a:off x="9042720" y="5550520"/>
                <a:ext cx="37332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AE125D96-81EF-40D2-9786-4E885ACD0240}"/>
                  </a:ext>
                </a:extLst>
              </p14:cNvPr>
              <p14:cNvContentPartPr/>
              <p14:nvPr/>
            </p14:nvContentPartPr>
            <p14:xfrm>
              <a:off x="8845080" y="5638720"/>
              <a:ext cx="196920" cy="252360"/>
            </p14:xfrm>
          </p:contentPart>
        </mc:Choice>
        <mc:Fallback xmlns="">
          <p:pic>
            <p:nvPicPr>
              <p:cNvPr id="12" name="Ink 11">
                <a:extLst>
                  <a:ext uri="{FF2B5EF4-FFF2-40B4-BE49-F238E27FC236}">
                    <a16:creationId xmlns:a16="http://schemas.microsoft.com/office/drawing/2014/main" id="{AE125D96-81EF-40D2-9786-4E885ACD0240}"/>
                  </a:ext>
                </a:extLst>
              </p:cNvPr>
              <p:cNvPicPr/>
              <p:nvPr/>
            </p:nvPicPr>
            <p:blipFill>
              <a:blip r:embed="rId16"/>
              <a:stretch>
                <a:fillRect/>
              </a:stretch>
            </p:blipFill>
            <p:spPr>
              <a:xfrm>
                <a:off x="8782440" y="5575720"/>
                <a:ext cx="322560" cy="378000"/>
              </a:xfrm>
              <a:prstGeom prst="rect">
                <a:avLst/>
              </a:prstGeom>
            </p:spPr>
          </p:pic>
        </mc:Fallback>
      </mc:AlternateContent>
      <p:grpSp>
        <p:nvGrpSpPr>
          <p:cNvPr id="15" name="Group 14">
            <a:extLst>
              <a:ext uri="{FF2B5EF4-FFF2-40B4-BE49-F238E27FC236}">
                <a16:creationId xmlns:a16="http://schemas.microsoft.com/office/drawing/2014/main" id="{27CD9FC5-4682-4D31-AE38-FCCE04ECFEBC}"/>
              </a:ext>
            </a:extLst>
          </p:cNvPr>
          <p:cNvGrpSpPr/>
          <p:nvPr/>
        </p:nvGrpSpPr>
        <p:grpSpPr>
          <a:xfrm>
            <a:off x="5391960" y="5650960"/>
            <a:ext cx="587880" cy="155160"/>
            <a:chOff x="5391960" y="5650960"/>
            <a:chExt cx="587880" cy="155160"/>
          </a:xfrm>
        </p:grpSpPr>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491EA808-0D19-4D9A-9622-88DDFC90C541}"/>
                    </a:ext>
                  </a:extLst>
                </p14:cNvPr>
                <p14:cNvContentPartPr/>
                <p14:nvPr/>
              </p14:nvContentPartPr>
              <p14:xfrm>
                <a:off x="5391960" y="5676520"/>
                <a:ext cx="94680" cy="129600"/>
              </p14:xfrm>
            </p:contentPart>
          </mc:Choice>
          <mc:Fallback xmlns="">
            <p:pic>
              <p:nvPicPr>
                <p:cNvPr id="13" name="Ink 12">
                  <a:extLst>
                    <a:ext uri="{FF2B5EF4-FFF2-40B4-BE49-F238E27FC236}">
                      <a16:creationId xmlns:a16="http://schemas.microsoft.com/office/drawing/2014/main" id="{491EA808-0D19-4D9A-9622-88DDFC90C541}"/>
                    </a:ext>
                  </a:extLst>
                </p:cNvPr>
                <p:cNvPicPr/>
                <p:nvPr/>
              </p:nvPicPr>
              <p:blipFill>
                <a:blip r:embed="rId18"/>
                <a:stretch>
                  <a:fillRect/>
                </a:stretch>
              </p:blipFill>
              <p:spPr>
                <a:xfrm>
                  <a:off x="5328960" y="5613880"/>
                  <a:ext cx="2203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C8B4C79C-41FB-455E-8B56-DFFAF7E7F232}"/>
                    </a:ext>
                  </a:extLst>
                </p14:cNvPr>
                <p14:cNvContentPartPr/>
                <p14:nvPr/>
              </p14:nvContentPartPr>
              <p14:xfrm>
                <a:off x="5803440" y="5650960"/>
                <a:ext cx="176400" cy="93960"/>
              </p14:xfrm>
            </p:contentPart>
          </mc:Choice>
          <mc:Fallback xmlns="">
            <p:pic>
              <p:nvPicPr>
                <p:cNvPr id="14" name="Ink 13">
                  <a:extLst>
                    <a:ext uri="{FF2B5EF4-FFF2-40B4-BE49-F238E27FC236}">
                      <a16:creationId xmlns:a16="http://schemas.microsoft.com/office/drawing/2014/main" id="{C8B4C79C-41FB-455E-8B56-DFFAF7E7F232}"/>
                    </a:ext>
                  </a:extLst>
                </p:cNvPr>
                <p:cNvPicPr/>
                <p:nvPr/>
              </p:nvPicPr>
              <p:blipFill>
                <a:blip r:embed="rId20"/>
                <a:stretch>
                  <a:fillRect/>
                </a:stretch>
              </p:blipFill>
              <p:spPr>
                <a:xfrm>
                  <a:off x="5740440" y="5588320"/>
                  <a:ext cx="302040" cy="219600"/>
                </a:xfrm>
                <a:prstGeom prst="rect">
                  <a:avLst/>
                </a:prstGeom>
              </p:spPr>
            </p:pic>
          </mc:Fallback>
        </mc:AlternateContent>
      </p:grpSp>
    </p:spTree>
    <p:extLst>
      <p:ext uri="{BB962C8B-B14F-4D97-AF65-F5344CB8AC3E}">
        <p14:creationId xmlns:p14="http://schemas.microsoft.com/office/powerpoint/2010/main" val="31634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751126-8014-4FF1-ADE4-6059906B8A80}"/>
              </a:ext>
            </a:extLst>
          </p:cNvPr>
          <p:cNvSpPr>
            <a:spLocks noGrp="1"/>
          </p:cNvSpPr>
          <p:nvPr>
            <p:ph type="title"/>
          </p:nvPr>
        </p:nvSpPr>
        <p:spPr>
          <a:xfrm>
            <a:off x="643467" y="238923"/>
            <a:ext cx="10905066" cy="1135737"/>
          </a:xfrm>
        </p:spPr>
        <p:txBody>
          <a:bodyPr>
            <a:normAutofit/>
          </a:bodyPr>
          <a:lstStyle/>
          <a:p>
            <a:r>
              <a:rPr lang="en-NZ" sz="3600" dirty="0"/>
              <a:t>RAS Equestrian Rule – GR. 6</a:t>
            </a:r>
          </a:p>
        </p:txBody>
      </p:sp>
      <p:sp>
        <p:nvSpPr>
          <p:cNvPr id="3" name="Content Placeholder 2">
            <a:extLst>
              <a:ext uri="{FF2B5EF4-FFF2-40B4-BE49-F238E27FC236}">
                <a16:creationId xmlns:a16="http://schemas.microsoft.com/office/drawing/2014/main" id="{71F9D4F2-AD44-4E84-9726-E105E922D761}"/>
              </a:ext>
            </a:extLst>
          </p:cNvPr>
          <p:cNvSpPr>
            <a:spLocks noGrp="1"/>
          </p:cNvSpPr>
          <p:nvPr>
            <p:ph idx="1"/>
          </p:nvPr>
        </p:nvSpPr>
        <p:spPr>
          <a:xfrm>
            <a:off x="643467" y="1374660"/>
            <a:ext cx="10905066" cy="5483339"/>
          </a:xfrm>
        </p:spPr>
        <p:txBody>
          <a:bodyPr>
            <a:noAutofit/>
          </a:bodyPr>
          <a:lstStyle/>
          <a:p>
            <a:r>
              <a:rPr lang="en-NZ" sz="2000" dirty="0"/>
              <a:t>The Royal Agricultural Society (RAS) has teamed with Equestrian Sports New Zealand (ESNZ) and NZ Pony Club (and the FEI from 2021) and banned the trimming of whiskers, eye and inner ear hair for horses and ponies competing at affiliated A&amp;P Shows and Kindred Events from the 1 January 2022.</a:t>
            </a:r>
          </a:p>
          <a:p>
            <a:r>
              <a:rPr lang="en-NZ" sz="2000" dirty="0"/>
              <a:t>RAS rules state GR6 Abuse of Exhibits b) Abuse can be defined as intentionally acting in a way, which may cause pain or unnecessary discomfort to a horse.</a:t>
            </a:r>
          </a:p>
          <a:p>
            <a:r>
              <a:rPr lang="en-NZ" sz="2000" dirty="0"/>
              <a:t>RAS further considers other examples of abuse (but not limited to): whip or beat an exhibit excessively; subject an exhibit to any kind of electric shock device; excessive or persistent use of spurs; or to jab the exhibit in the mouth with the bit; remount or attempt to remount an obviously exhausted, lame or injured exhibit; rap an exhibit anywhere in or outside the grounds of the event; hyper sensitise any part of an exhibit; leave exhibit without adequate food, drink and exercise.</a:t>
            </a:r>
          </a:p>
          <a:p>
            <a:r>
              <a:rPr lang="en-NZ" sz="2000" dirty="0"/>
              <a:t>Any person witnessing any form of abuse should utilise the RAS Resolution Process. For the purposes of this matter - illegal trimming of whiskers</a:t>
            </a:r>
            <a:r>
              <a:rPr lang="en-NZ" sz="2000"/>
              <a:t>, eye </a:t>
            </a:r>
            <a:r>
              <a:rPr lang="en-NZ" sz="2000" dirty="0"/>
              <a:t>or inner ear hair – from 1 January 2022 a protest form should be filed with the affiliated A&amp;P Show/Kindred Event, citing the rule broken as being GR6 b. All affiliated Shows &amp; Events have a template protest form available through the RAS Resolution Process which can be found here: </a:t>
            </a:r>
            <a:r>
              <a:rPr lang="en-NZ" sz="2000" dirty="0">
                <a:hlinkClick r:id="rId2"/>
              </a:rPr>
              <a:t>https://www.ras.org.nz/wp-content/uploads/2018/08/RAS-Resolution-Process-updated-2018.doc.pdf.</a:t>
            </a:r>
            <a:endParaRPr lang="en-NZ" sz="2000" dirty="0"/>
          </a:p>
        </p:txBody>
      </p:sp>
      <p:sp>
        <p:nvSpPr>
          <p:cNvPr id="23"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7575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655194-ACDF-48FD-B477-2186D88390E3}"/>
              </a:ext>
            </a:extLst>
          </p:cNvPr>
          <p:cNvSpPr txBox="1"/>
          <p:nvPr/>
        </p:nvSpPr>
        <p:spPr>
          <a:xfrm>
            <a:off x="1260445" y="520009"/>
            <a:ext cx="9603297" cy="1200329"/>
          </a:xfrm>
          <a:prstGeom prst="rect">
            <a:avLst/>
          </a:prstGeom>
          <a:noFill/>
        </p:spPr>
        <p:txBody>
          <a:bodyPr wrap="square">
            <a:spAutoFit/>
          </a:bodyPr>
          <a:lstStyle/>
          <a:p>
            <a:r>
              <a:rPr lang="en-NZ" sz="3600" dirty="0">
                <a:latin typeface="Calibri Light" panose="020F0302020204030204" pitchFamily="34" charset="0"/>
                <a:cs typeface="Calibri Light" panose="020F0302020204030204" pitchFamily="34" charset="0"/>
              </a:rPr>
              <a:t>RAS Equestrian Rule – GR. 6 continued</a:t>
            </a:r>
          </a:p>
          <a:p>
            <a:endParaRPr lang="en-NZ" sz="3600"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3E981C49-BDAB-4952-A77E-906A2CFFC697}"/>
              </a:ext>
            </a:extLst>
          </p:cNvPr>
          <p:cNvSpPr txBox="1"/>
          <p:nvPr/>
        </p:nvSpPr>
        <p:spPr>
          <a:xfrm>
            <a:off x="1109793" y="1316801"/>
            <a:ext cx="9972414" cy="2862322"/>
          </a:xfrm>
          <a:prstGeom prst="rect">
            <a:avLst/>
          </a:prstGeom>
          <a:noFill/>
        </p:spPr>
        <p:txBody>
          <a:bodyPr wrap="square">
            <a:spAutoFit/>
          </a:bodyPr>
          <a:lstStyle/>
          <a:p>
            <a:pPr marL="285750" indent="-285750">
              <a:buFont typeface="Arial" panose="020B0604020202020204" pitchFamily="34" charset="0"/>
              <a:buChar char="•"/>
            </a:pPr>
            <a:r>
              <a:rPr lang="en-NZ" sz="1800" b="1" dirty="0"/>
              <a:t>From the 1 January 2022</a:t>
            </a:r>
            <a:r>
              <a:rPr lang="en-NZ" sz="1800" dirty="0"/>
              <a:t>, any upheld protests regarding the matter of whisker, eye &amp; ear trimming should be handled in the following manner</a:t>
            </a:r>
          </a:p>
          <a:p>
            <a:pPr marL="742950" lvl="1" indent="-285750">
              <a:buFont typeface="Wingdings" panose="05000000000000000000" pitchFamily="2" charset="2"/>
              <a:buChar char="ü"/>
            </a:pPr>
            <a:r>
              <a:rPr lang="en-NZ" dirty="0"/>
              <a:t>The exhibitor/competitor is to be given a copy of the </a:t>
            </a:r>
            <a:r>
              <a:rPr lang="en-NZ" sz="1800" dirty="0"/>
              <a:t>RAS whisker, eye &amp; ear trimming pamphlet for educational purposes.</a:t>
            </a:r>
          </a:p>
          <a:p>
            <a:pPr marL="742950" lvl="1" indent="-285750">
              <a:buFont typeface="Wingdings" panose="05000000000000000000" pitchFamily="2" charset="2"/>
              <a:buChar char="ü"/>
            </a:pPr>
            <a:r>
              <a:rPr lang="en-NZ" dirty="0"/>
              <a:t>The exhibitor/competitor and horse/pony are to be asked to leave the show ring</a:t>
            </a:r>
          </a:p>
          <a:p>
            <a:pPr marL="742950" lvl="1" indent="-285750">
              <a:buFont typeface="Wingdings" panose="05000000000000000000" pitchFamily="2" charset="2"/>
              <a:buChar char="ü"/>
            </a:pPr>
            <a:r>
              <a:rPr lang="en-NZ" dirty="0"/>
              <a:t>Any prizes, ribbons and/or placings are to be forfeited.</a:t>
            </a:r>
          </a:p>
          <a:p>
            <a:pPr marL="285750" indent="-285750">
              <a:buFont typeface="Arial" panose="020B0604020202020204" pitchFamily="34" charset="0"/>
              <a:buChar char="•"/>
            </a:pPr>
            <a:r>
              <a:rPr lang="en-NZ" sz="1800" dirty="0"/>
              <a:t>Please note all RAS Equestrian Judges will be advised, when judging, they are not to discriminate against facial whiskers and hair.</a:t>
            </a:r>
          </a:p>
          <a:p>
            <a:pPr marL="285750" indent="-285750">
              <a:buFont typeface="Arial" panose="020B0604020202020204" pitchFamily="34" charset="0"/>
              <a:buChar char="•"/>
            </a:pPr>
            <a:r>
              <a:rPr lang="en-NZ" sz="1800" dirty="0"/>
              <a:t>Full RAS Equestrian Rules and Regulations can be found here: </a:t>
            </a:r>
            <a:r>
              <a:rPr lang="en-NZ" sz="1800" dirty="0">
                <a:hlinkClick r:id="rId2"/>
              </a:rPr>
              <a:t>https://www.ras.org.nz/wp-content/uploads/2019/07/RAS-Rulebook-2019-FULL.pdf</a:t>
            </a:r>
            <a:endParaRPr lang="en-NZ" sz="1800" dirty="0"/>
          </a:p>
        </p:txBody>
      </p:sp>
    </p:spTree>
    <p:extLst>
      <p:ext uri="{BB962C8B-B14F-4D97-AF65-F5344CB8AC3E}">
        <p14:creationId xmlns:p14="http://schemas.microsoft.com/office/powerpoint/2010/main" val="277687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485DF77-E73C-43CF-8CE1-95292BB4D5E1}"/>
              </a:ext>
            </a:extLst>
          </p:cNvPr>
          <p:cNvSpPr>
            <a:spLocks noGrp="1"/>
          </p:cNvSpPr>
          <p:nvPr>
            <p:ph idx="1"/>
          </p:nvPr>
        </p:nvSpPr>
        <p:spPr>
          <a:xfrm>
            <a:off x="588659" y="722766"/>
            <a:ext cx="5136416" cy="4393982"/>
          </a:xfrm>
        </p:spPr>
        <p:txBody>
          <a:bodyPr>
            <a:noAutofit/>
          </a:bodyPr>
          <a:lstStyle/>
          <a:p>
            <a:r>
              <a:rPr lang="en-NZ" sz="2400" dirty="0"/>
              <a:t>Horses have whiskers on their face around their eyes and muzzle (nose and lips). In these locations whiskers not only help protect delicate tissue, but also help compensate for the blind spots a horse has in front of its face and underneath its nose.</a:t>
            </a:r>
          </a:p>
          <a:p>
            <a:r>
              <a:rPr lang="en-NZ" sz="2400" dirty="0"/>
              <a:t>A horse’s whiskers (called vibrissae) are actually an incredibly important sense to them. The whiskers around the eyes and muzzle are extremely sensitive and have a rich nerve supply. </a:t>
            </a: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horse&#10;&#10;Description automatically generated">
            <a:extLst>
              <a:ext uri="{FF2B5EF4-FFF2-40B4-BE49-F238E27FC236}">
                <a16:creationId xmlns:a16="http://schemas.microsoft.com/office/drawing/2014/main" id="{07A4F8A7-D862-48FF-91DF-9258EE098706}"/>
              </a:ext>
            </a:extLst>
          </p:cNvPr>
          <p:cNvPicPr>
            <a:picLocks noChangeAspect="1"/>
          </p:cNvPicPr>
          <p:nvPr/>
        </p:nvPicPr>
        <p:blipFill rotWithShape="1">
          <a:blip r:embed="rId2">
            <a:extLst>
              <a:ext uri="{28A0092B-C50C-407E-A947-70E740481C1C}">
                <a14:useLocalDpi xmlns:a14="http://schemas.microsoft.com/office/drawing/2010/main" val="0"/>
              </a:ext>
            </a:extLst>
          </a:blip>
          <a:srcRect l="3615" r="7394" b="-1"/>
          <a:stretch/>
        </p:blipFill>
        <p:spPr>
          <a:xfrm rot="5400000">
            <a:off x="5873059" y="539058"/>
            <a:ext cx="6858000" cy="5779884"/>
          </a:xfrm>
          <a:prstGeom prst="rect">
            <a:avLst/>
          </a:prstGeom>
        </p:spPr>
      </p:pic>
      <p:grpSp>
        <p:nvGrpSpPr>
          <p:cNvPr id="18" name="Group 17">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898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close up of a horse&#10;&#10;Description automatically generated">
            <a:extLst>
              <a:ext uri="{FF2B5EF4-FFF2-40B4-BE49-F238E27FC236}">
                <a16:creationId xmlns:a16="http://schemas.microsoft.com/office/drawing/2014/main" id="{57B38D63-379B-4CAD-A3CE-A6FF3C1E40C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517" r="22648" b="-1"/>
          <a:stretch/>
        </p:blipFill>
        <p:spPr>
          <a:xfrm>
            <a:off x="-2" y="10"/>
            <a:ext cx="5779884" cy="6857990"/>
          </a:xfrm>
          <a:prstGeom prst="rect">
            <a:avLst/>
          </a:prstGeom>
        </p:spPr>
      </p:pic>
      <p:grpSp>
        <p:nvGrpSpPr>
          <p:cNvPr id="13" name="Group 1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3FC4BEDB-70CF-49B0-9B09-BBB3A85A419B}"/>
              </a:ext>
            </a:extLst>
          </p:cNvPr>
          <p:cNvSpPr txBox="1"/>
          <p:nvPr/>
        </p:nvSpPr>
        <p:spPr>
          <a:xfrm>
            <a:off x="6412120" y="1782981"/>
            <a:ext cx="5136412" cy="4393982"/>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400" dirty="0"/>
              <a:t>Ear hair serves a few special functions: to protect the inner ear skin from bugs, sun, and foreign objects. The outer edge of the ear also grows some hair, and in some cases, it can get pretty wild. </a:t>
            </a:r>
          </a:p>
          <a:p>
            <a:pPr marL="114300" indent="-342900">
              <a:lnSpc>
                <a:spcPct val="90000"/>
              </a:lnSpc>
              <a:spcAft>
                <a:spcPts val="600"/>
              </a:spcAft>
              <a:buFont typeface="Arial" panose="020B0604020202020204" pitchFamily="34" charset="0"/>
              <a:buChar char="•"/>
            </a:pPr>
            <a:endParaRPr lang="en-US" sz="2400" dirty="0"/>
          </a:p>
          <a:p>
            <a:pPr marL="342900" indent="-342900">
              <a:lnSpc>
                <a:spcPct val="90000"/>
              </a:lnSpc>
              <a:spcAft>
                <a:spcPts val="600"/>
              </a:spcAft>
              <a:buFont typeface="Arial" panose="020B0604020202020204" pitchFamily="34" charset="0"/>
              <a:buChar char="•"/>
            </a:pPr>
            <a:r>
              <a:rPr lang="en-US" sz="2400" dirty="0"/>
              <a:t>With ears you can find a happy medium – clip the edges of the ear by folding it like a taco and zipping your clippers down the outside of the ear. Leave the insides. </a:t>
            </a:r>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12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 person, person, holding&#10;&#10;Description automatically generated">
            <a:extLst>
              <a:ext uri="{FF2B5EF4-FFF2-40B4-BE49-F238E27FC236}">
                <a16:creationId xmlns:a16="http://schemas.microsoft.com/office/drawing/2014/main" id="{D4DC5A74-48B5-4E97-B325-6CC784EC0F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4290" y="230822"/>
            <a:ext cx="2612965" cy="2921098"/>
          </a:xfrm>
        </p:spPr>
      </p:pic>
      <p:pic>
        <p:nvPicPr>
          <p:cNvPr id="7" name="Picture 6" descr="A person on a horse in front of a window&#10;&#10;Description automatically generated">
            <a:extLst>
              <a:ext uri="{FF2B5EF4-FFF2-40B4-BE49-F238E27FC236}">
                <a16:creationId xmlns:a16="http://schemas.microsoft.com/office/drawing/2014/main" id="{E8471599-59F6-40A5-BE5D-6829749E3402}"/>
              </a:ext>
            </a:extLst>
          </p:cNvPr>
          <p:cNvPicPr>
            <a:picLocks noChangeAspect="1"/>
          </p:cNvPicPr>
          <p:nvPr/>
        </p:nvPicPr>
        <p:blipFill rotWithShape="1">
          <a:blip r:embed="rId3">
            <a:extLst>
              <a:ext uri="{28A0092B-C50C-407E-A947-70E740481C1C}">
                <a14:useLocalDpi xmlns:a14="http://schemas.microsoft.com/office/drawing/2010/main" val="0"/>
              </a:ext>
            </a:extLst>
          </a:blip>
          <a:srcRect l="16220" r="7519"/>
          <a:stretch/>
        </p:blipFill>
        <p:spPr>
          <a:xfrm>
            <a:off x="6513342" y="382600"/>
            <a:ext cx="3123028" cy="3010008"/>
          </a:xfrm>
          <a:prstGeom prst="ellipse">
            <a:avLst/>
          </a:prstGeom>
        </p:spPr>
      </p:pic>
      <p:pic>
        <p:nvPicPr>
          <p:cNvPr id="9" name="Picture 8" descr="A picture containing indoor, person, teeth, brushing&#10;&#10;Description automatically generated">
            <a:extLst>
              <a:ext uri="{FF2B5EF4-FFF2-40B4-BE49-F238E27FC236}">
                <a16:creationId xmlns:a16="http://schemas.microsoft.com/office/drawing/2014/main" id="{4FB03548-D70A-4AAE-B009-DEF21BFEC757}"/>
              </a:ext>
            </a:extLst>
          </p:cNvPr>
          <p:cNvPicPr>
            <a:picLocks noChangeAspect="1"/>
          </p:cNvPicPr>
          <p:nvPr/>
        </p:nvPicPr>
        <p:blipFill rotWithShape="1">
          <a:blip r:embed="rId4">
            <a:extLst>
              <a:ext uri="{28A0092B-C50C-407E-A947-70E740481C1C}">
                <a14:useLocalDpi xmlns:a14="http://schemas.microsoft.com/office/drawing/2010/main" val="0"/>
              </a:ext>
            </a:extLst>
          </a:blip>
          <a:srcRect l="27040" r="9830"/>
          <a:stretch/>
        </p:blipFill>
        <p:spPr>
          <a:xfrm>
            <a:off x="1804290" y="3539818"/>
            <a:ext cx="2978726" cy="2944860"/>
          </a:xfrm>
          <a:prstGeom prst="ellipse">
            <a:avLst/>
          </a:prstGeom>
        </p:spPr>
      </p:pic>
      <p:pic>
        <p:nvPicPr>
          <p:cNvPr id="11" name="Picture 10" descr="A close up of a horse&#10;&#10;Description automatically generated">
            <a:extLst>
              <a:ext uri="{FF2B5EF4-FFF2-40B4-BE49-F238E27FC236}">
                <a16:creationId xmlns:a16="http://schemas.microsoft.com/office/drawing/2014/main" id="{253732D6-C316-4239-86F1-2888E473623D}"/>
              </a:ext>
            </a:extLst>
          </p:cNvPr>
          <p:cNvPicPr>
            <a:picLocks noChangeAspect="1"/>
          </p:cNvPicPr>
          <p:nvPr/>
        </p:nvPicPr>
        <p:blipFill rotWithShape="1">
          <a:blip r:embed="rId5">
            <a:extLst>
              <a:ext uri="{28A0092B-C50C-407E-A947-70E740481C1C}">
                <a14:useLocalDpi xmlns:a14="http://schemas.microsoft.com/office/drawing/2010/main" val="0"/>
              </a:ext>
            </a:extLst>
          </a:blip>
          <a:srcRect l="9915" t="6922" r="6126"/>
          <a:stretch/>
        </p:blipFill>
        <p:spPr>
          <a:xfrm>
            <a:off x="7282527" y="3518272"/>
            <a:ext cx="2890342" cy="3149333"/>
          </a:xfrm>
          <a:prstGeom prst="rect">
            <a:avLst/>
          </a:prstGeom>
        </p:spPr>
      </p:pic>
      <p:pic>
        <p:nvPicPr>
          <p:cNvPr id="16" name="Picture 15" descr="A picture containing clock&#10;&#10;Description automatically generated">
            <a:extLst>
              <a:ext uri="{FF2B5EF4-FFF2-40B4-BE49-F238E27FC236}">
                <a16:creationId xmlns:a16="http://schemas.microsoft.com/office/drawing/2014/main" id="{F6BB8E5B-1A03-4517-9E6E-B6DE6390AC30}"/>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backgroundRemoval t="3965" b="97357" l="4505" r="95495">
                        <a14:foregroundMark x1="18018" y1="97797" x2="18018" y2="97797"/>
                        <a14:foregroundMark x1="4505" y1="71806" x2="4505" y2="71806"/>
                        <a14:foregroundMark x1="89189" y1="5727" x2="89189" y2="5727"/>
                        <a14:foregroundMark x1="95495" y1="3965" x2="95495" y2="3965"/>
                      </a14:backgroundRemoval>
                    </a14:imgEffect>
                  </a14:imgLayer>
                </a14:imgProps>
              </a:ext>
              <a:ext uri="{28A0092B-C50C-407E-A947-70E740481C1C}">
                <a14:useLocalDpi xmlns:a14="http://schemas.microsoft.com/office/drawing/2010/main" val="0"/>
              </a:ext>
            </a:extLst>
          </a:blip>
          <a:stretch>
            <a:fillRect/>
          </a:stretch>
        </p:blipFill>
        <p:spPr>
          <a:xfrm>
            <a:off x="3870449" y="2007109"/>
            <a:ext cx="1075418" cy="1099639"/>
          </a:xfrm>
          <a:prstGeom prst="rect">
            <a:avLst/>
          </a:prstGeom>
        </p:spPr>
      </p:pic>
      <p:pic>
        <p:nvPicPr>
          <p:cNvPr id="17" name="Picture 16" descr="A picture containing clock&#10;&#10;Description automatically generated">
            <a:extLst>
              <a:ext uri="{FF2B5EF4-FFF2-40B4-BE49-F238E27FC236}">
                <a16:creationId xmlns:a16="http://schemas.microsoft.com/office/drawing/2014/main" id="{396378D5-2B88-4D71-BF17-357EF916E84D}"/>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backgroundRemoval t="3965" b="97357" l="4505" r="95495">
                        <a14:foregroundMark x1="18018" y1="97797" x2="18018" y2="97797"/>
                        <a14:foregroundMark x1="4505" y1="71806" x2="4505" y2="71806"/>
                        <a14:foregroundMark x1="89189" y1="5727" x2="89189" y2="5727"/>
                        <a14:foregroundMark x1="95495" y1="3965" x2="95495" y2="3965"/>
                      </a14:backgroundRemoval>
                    </a14:imgEffect>
                  </a14:imgLayer>
                </a14:imgProps>
              </a:ext>
              <a:ext uri="{28A0092B-C50C-407E-A947-70E740481C1C}">
                <a14:useLocalDpi xmlns:a14="http://schemas.microsoft.com/office/drawing/2010/main" val="0"/>
              </a:ext>
            </a:extLst>
          </a:blip>
          <a:stretch>
            <a:fillRect/>
          </a:stretch>
        </p:blipFill>
        <p:spPr>
          <a:xfrm>
            <a:off x="6618359" y="5385039"/>
            <a:ext cx="1075418" cy="1099639"/>
          </a:xfrm>
          <a:prstGeom prst="rect">
            <a:avLst/>
          </a:prstGeom>
        </p:spPr>
      </p:pic>
      <p:sp>
        <p:nvSpPr>
          <p:cNvPr id="18" name="Rectangle 17">
            <a:extLst>
              <a:ext uri="{FF2B5EF4-FFF2-40B4-BE49-F238E27FC236}">
                <a16:creationId xmlns:a16="http://schemas.microsoft.com/office/drawing/2014/main" id="{7EC452E0-6F72-4A7E-868E-99A3F2DFECCA}"/>
              </a:ext>
            </a:extLst>
          </p:cNvPr>
          <p:cNvSpPr/>
          <p:nvPr/>
        </p:nvSpPr>
        <p:spPr>
          <a:xfrm>
            <a:off x="98474" y="106019"/>
            <a:ext cx="11985674" cy="6645962"/>
          </a:xfrm>
          <a:prstGeom prst="rect">
            <a:avLst/>
          </a:prstGeom>
          <a:no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3" name="Picture 12" descr="A close up of a logo&#10;&#10;Description automatically generated">
            <a:extLst>
              <a:ext uri="{FF2B5EF4-FFF2-40B4-BE49-F238E27FC236}">
                <a16:creationId xmlns:a16="http://schemas.microsoft.com/office/drawing/2014/main" id="{565A882C-B5BE-4323-9D98-AAE2745AE00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084" b="93833" l="4505" r="95495">
                        <a14:foregroundMark x1="47297" y1="55507" x2="47297" y2="55507"/>
                        <a14:foregroundMark x1="68919" y1="32599" x2="68919" y2="32599"/>
                        <a14:foregroundMark x1="78378" y1="14978" x2="78378" y2="14978"/>
                        <a14:foregroundMark x1="54505" y1="3524" x2="54505" y2="3524"/>
                        <a14:foregroundMark x1="4505" y1="43172" x2="4505" y2="43172"/>
                        <a14:foregroundMark x1="50000" y1="94273" x2="50000" y2="94273"/>
                        <a14:foregroundMark x1="83784" y1="80617" x2="83784" y2="80617"/>
                        <a14:foregroundMark x1="93243" y1="52863" x2="93243" y2="52863"/>
                        <a14:foregroundMark x1="93694" y1="34361" x2="93694" y2="34361"/>
                        <a14:foregroundMark x1="85135" y1="20705" x2="85135" y2="20705"/>
                        <a14:foregroundMark x1="72973" y1="25991" x2="72973" y2="25991"/>
                        <a14:foregroundMark x1="59910" y1="43172" x2="59910" y2="43172"/>
                        <a14:foregroundMark x1="36937" y1="62996" x2="36937" y2="62996"/>
                        <a14:foregroundMark x1="21622" y1="76211" x2="21622" y2="76211"/>
                        <a14:foregroundMark x1="17117" y1="84581" x2="17117" y2="84581"/>
                        <a14:foregroundMark x1="57658" y1="92952" x2="57658" y2="92952"/>
                        <a14:foregroundMark x1="91892" y1="69163" x2="91892" y2="69163"/>
                        <a14:foregroundMark x1="94144" y1="45815" x2="94144" y2="45815"/>
                        <a14:foregroundMark x1="95495" y1="55507" x2="95495" y2="55507"/>
                      </a14:backgroundRemoval>
                    </a14:imgEffect>
                  </a14:imgLayer>
                </a14:imgProps>
              </a:ext>
              <a:ext uri="{28A0092B-C50C-407E-A947-70E740481C1C}">
                <a14:useLocalDpi xmlns:a14="http://schemas.microsoft.com/office/drawing/2010/main" val="0"/>
              </a:ext>
            </a:extLst>
          </a:blip>
          <a:stretch>
            <a:fillRect/>
          </a:stretch>
        </p:blipFill>
        <p:spPr>
          <a:xfrm>
            <a:off x="6459034" y="235389"/>
            <a:ext cx="3231644" cy="330442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0681CBC-DC5C-42AD-A041-6AAE81494AE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084" b="93833" l="4505" r="95495">
                        <a14:foregroundMark x1="47297" y1="55507" x2="47297" y2="55507"/>
                        <a14:foregroundMark x1="68919" y1="32599" x2="68919" y2="32599"/>
                        <a14:foregroundMark x1="78378" y1="14978" x2="78378" y2="14978"/>
                        <a14:foregroundMark x1="54505" y1="3524" x2="54505" y2="3524"/>
                        <a14:foregroundMark x1="4505" y1="43172" x2="4505" y2="43172"/>
                        <a14:foregroundMark x1="50000" y1="94273" x2="50000" y2="94273"/>
                        <a14:foregroundMark x1="83784" y1="80617" x2="83784" y2="80617"/>
                        <a14:foregroundMark x1="93243" y1="52863" x2="93243" y2="52863"/>
                        <a14:foregroundMark x1="93694" y1="34361" x2="93694" y2="34361"/>
                        <a14:foregroundMark x1="85135" y1="20705" x2="85135" y2="20705"/>
                        <a14:foregroundMark x1="72973" y1="25991" x2="72973" y2="25991"/>
                        <a14:foregroundMark x1="59910" y1="43172" x2="59910" y2="43172"/>
                        <a14:foregroundMark x1="36937" y1="62996" x2="36937" y2="62996"/>
                        <a14:foregroundMark x1="21622" y1="76211" x2="21622" y2="76211"/>
                        <a14:foregroundMark x1="17117" y1="84581" x2="17117" y2="84581"/>
                        <a14:foregroundMark x1="57658" y1="92952" x2="57658" y2="92952"/>
                        <a14:foregroundMark x1="91892" y1="69163" x2="91892" y2="69163"/>
                        <a14:foregroundMark x1="94144" y1="45815" x2="94144" y2="45815"/>
                        <a14:foregroundMark x1="95495" y1="55507" x2="95495" y2="55507"/>
                      </a14:backgroundRemoval>
                    </a14:imgEffect>
                  </a14:imgLayer>
                </a14:imgProps>
              </a:ext>
              <a:ext uri="{28A0092B-C50C-407E-A947-70E740481C1C}">
                <a14:useLocalDpi xmlns:a14="http://schemas.microsoft.com/office/drawing/2010/main" val="0"/>
              </a:ext>
            </a:extLst>
          </a:blip>
          <a:stretch>
            <a:fillRect/>
          </a:stretch>
        </p:blipFill>
        <p:spPr>
          <a:xfrm>
            <a:off x="1677831" y="3392608"/>
            <a:ext cx="3231644" cy="3304429"/>
          </a:xfrm>
          <a:prstGeom prst="rect">
            <a:avLst/>
          </a:prstGeom>
        </p:spPr>
      </p:pic>
    </p:spTree>
    <p:extLst>
      <p:ext uri="{BB962C8B-B14F-4D97-AF65-F5344CB8AC3E}">
        <p14:creationId xmlns:p14="http://schemas.microsoft.com/office/powerpoint/2010/main" val="1064924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3919</TotalTime>
  <Words>763</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PowerPoint Presentation</vt:lpstr>
      <vt:lpstr>PowerPoint Presentation</vt:lpstr>
      <vt:lpstr>RAS Equestrian Rule – GR. 6</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Bulfin</dc:creator>
  <cp:lastModifiedBy>Debbie Cameron</cp:lastModifiedBy>
  <cp:revision>37</cp:revision>
  <dcterms:created xsi:type="dcterms:W3CDTF">2020-07-30T01:08:31Z</dcterms:created>
  <dcterms:modified xsi:type="dcterms:W3CDTF">2021-07-25T21:58:17Z</dcterms:modified>
</cp:coreProperties>
</file>